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Montserrat"/>
      <p:regular r:id="rId13"/>
      <p:bold r:id="rId14"/>
      <p:italic r:id="rId15"/>
      <p:boldItalic r:id="rId16"/>
    </p:embeddedFont>
    <p:embeddedFont>
      <p:font typeface="La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Lato-regular.fntdata"/><Relationship Id="rId16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italic.fntdata"/><Relationship Id="rId6" Type="http://schemas.openxmlformats.org/officeDocument/2006/relationships/slide" Target="slides/slide1.xml"/><Relationship Id="rId18" Type="http://schemas.openxmlformats.org/officeDocument/2006/relationships/font" Target="fonts/La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1919e359de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1919e359de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1919e359de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1919e359de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1919e359de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1919e359de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919e359de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1919e359de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1919e359de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1919e359de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1919e359de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1919e359de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UN ALBERO PER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IL FUTURO</a:t>
            </a:r>
            <a:endParaRPr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300"/>
              <a:t>4B Primaria Alberelle</a:t>
            </a:r>
            <a:endParaRPr sz="23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Ci siamo occupati degli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obiettivi dell’agenda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2030 definita dai paesi che fanno parte dell’ONU</a:t>
            </a:r>
            <a:endParaRPr/>
          </a:p>
        </p:txBody>
      </p:sp>
      <p:pic>
        <p:nvPicPr>
          <p:cNvPr id="141" name="Google Shape;14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3250" y="152400"/>
            <a:ext cx="3416388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Abbiamo scoperto che per molti  obiettivi è necessario l’impegno degli adulti.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Per alcuni di questi  però è necessaria anche la partecipazione attiva dei bambini.</a:t>
            </a:r>
            <a:endParaRPr/>
          </a:p>
        </p:txBody>
      </p:sp>
      <p:pic>
        <p:nvPicPr>
          <p:cNvPr id="147" name="Google Shape;14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3250" y="152400"/>
            <a:ext cx="3427356" cy="4645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Noi, alunni della 4B abbiamo deciso di dare il nostro contributo.</a:t>
            </a:r>
            <a:endParaRPr/>
          </a:p>
        </p:txBody>
      </p:sp>
      <p:pic>
        <p:nvPicPr>
          <p:cNvPr id="153" name="Google Shape;15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6051" y="152400"/>
            <a:ext cx="3775248" cy="484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Manteniamo pulito l’ambiente, differenziamo l’immondizia, usiamo la bicicletta, rispettiamo piante ed animali.</a:t>
            </a:r>
            <a:endParaRPr/>
          </a:p>
        </p:txBody>
      </p:sp>
      <p:sp>
        <p:nvSpPr>
          <p:cNvPr id="159" name="Google Shape;159;p17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7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5075" y="1567550"/>
            <a:ext cx="3299702" cy="2835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3225" y="1567550"/>
            <a:ext cx="3541350" cy="283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 SOPRATTUTTO COMINCIAMO DAGLI ALBERI!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Trasformiamo il nostro giardino in un polmone verde.</a:t>
            </a:r>
            <a:endParaRPr/>
          </a:p>
        </p:txBody>
      </p:sp>
      <p:sp>
        <p:nvSpPr>
          <p:cNvPr id="168" name="Google Shape;168;p18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9" name="Google Shape;16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9575" y="1567550"/>
            <a:ext cx="7226824" cy="3091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     INSIEME CE LA POSSIAMO FARE!</a:t>
            </a:r>
            <a:endParaRPr/>
          </a:p>
        </p:txBody>
      </p:sp>
      <p:sp>
        <p:nvSpPr>
          <p:cNvPr id="175" name="Google Shape;175;p19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6" name="Google Shape;17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500" y="1325850"/>
            <a:ext cx="5470674" cy="3394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